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58" r:id="rId5"/>
    <p:sldId id="272" r:id="rId6"/>
    <p:sldId id="274" r:id="rId7"/>
    <p:sldId id="261" r:id="rId8"/>
    <p:sldId id="290" r:id="rId9"/>
    <p:sldId id="265" r:id="rId10"/>
    <p:sldId id="267" r:id="rId11"/>
    <p:sldId id="271" r:id="rId12"/>
    <p:sldId id="269" r:id="rId13"/>
    <p:sldId id="276" r:id="rId14"/>
    <p:sldId id="277" r:id="rId15"/>
    <p:sldId id="278" r:id="rId16"/>
    <p:sldId id="279" r:id="rId17"/>
    <p:sldId id="284" r:id="rId18"/>
    <p:sldId id="285" r:id="rId19"/>
    <p:sldId id="286" r:id="rId20"/>
    <p:sldId id="287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9" autoAdjust="0"/>
  </p:normalViewPr>
  <p:slideViewPr>
    <p:cSldViewPr snapToGrid="0">
      <p:cViewPr varScale="1">
        <p:scale>
          <a:sx n="85" d="100"/>
          <a:sy n="85" d="100"/>
        </p:scale>
        <p:origin x="-51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A0602-9808-46C6-8652-8833A7814E29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D7493-A872-480D-B09B-E2F23E819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3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8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20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2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25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3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4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53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8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53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97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83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13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5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73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2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7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1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7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«Семицветик»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8306" y="1320075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сказки»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288" y="5975128"/>
            <a:ext cx="1090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Составители: Гоголева Л.Б. и воспитанники второй младшей группы «Бусинки»</a:t>
            </a:r>
          </a:p>
          <a:p>
            <a:pPr algn="ctr"/>
            <a:r>
              <a:rPr lang="ru-RU" dirty="0" smtClean="0"/>
              <a:t>  январь 2020 г.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2" b="30364"/>
          <a:stretch/>
        </p:blipFill>
        <p:spPr>
          <a:xfrm>
            <a:off x="1587731" y="2680223"/>
            <a:ext cx="9144000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«Петушок и бобовое зёрнышко»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" t="14096" r="3952" b="4190"/>
          <a:stretch/>
        </p:blipFill>
        <p:spPr>
          <a:xfrm>
            <a:off x="3590123" y="584775"/>
            <a:ext cx="5011753" cy="33179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8" y="1615807"/>
            <a:ext cx="2719788" cy="3626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43" y="1615807"/>
            <a:ext cx="2719789" cy="3626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11462"/>
          <a:stretch/>
        </p:blipFill>
        <p:spPr>
          <a:xfrm>
            <a:off x="4665617" y="4036422"/>
            <a:ext cx="2860765" cy="28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23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ПИД: «Деревянный брусочек»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5" y="979714"/>
            <a:ext cx="3673928" cy="48985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36" y="1154248"/>
            <a:ext cx="3412127" cy="45495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656" y="979714"/>
            <a:ext cx="3673928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337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Д/И «Собери сказку»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02" y="1337128"/>
            <a:ext cx="3137807" cy="4183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26572"/>
          <a:stretch/>
        </p:blipFill>
        <p:spPr>
          <a:xfrm>
            <a:off x="522513" y="1337128"/>
            <a:ext cx="3866607" cy="4186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7"/>
          <a:stretch/>
        </p:blipFill>
        <p:spPr>
          <a:xfrm>
            <a:off x="4548087" y="1337128"/>
            <a:ext cx="3902171" cy="41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551793" y="57787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«Каша для Мишутки»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2062" r="6699" b="984"/>
          <a:stretch/>
        </p:blipFill>
        <p:spPr>
          <a:xfrm rot="16200000">
            <a:off x="1183440" y="576993"/>
            <a:ext cx="3334082" cy="53874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0" t="16381" r="4201" b="7047"/>
          <a:stretch/>
        </p:blipFill>
        <p:spPr>
          <a:xfrm>
            <a:off x="9130936" y="584774"/>
            <a:ext cx="2769327" cy="3675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2" b="5143"/>
          <a:stretch/>
        </p:blipFill>
        <p:spPr>
          <a:xfrm>
            <a:off x="5971142" y="2577533"/>
            <a:ext cx="2732859" cy="39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23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С/Р игра «Больница»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r="24011"/>
          <a:stretch/>
        </p:blipFill>
        <p:spPr>
          <a:xfrm>
            <a:off x="545919" y="1221693"/>
            <a:ext cx="2928801" cy="4414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10285" r="4455" b="1143"/>
          <a:stretch/>
        </p:blipFill>
        <p:spPr>
          <a:xfrm>
            <a:off x="4010297" y="1223453"/>
            <a:ext cx="3312012" cy="441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t="16190" r="12328" b="8762"/>
          <a:stretch/>
        </p:blipFill>
        <p:spPr>
          <a:xfrm>
            <a:off x="7857886" y="1221693"/>
            <a:ext cx="3820769" cy="44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23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С/Р игра «Хозяюшка»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r="26296"/>
          <a:stretch/>
        </p:blipFill>
        <p:spPr>
          <a:xfrm>
            <a:off x="54526" y="888273"/>
            <a:ext cx="3126005" cy="53427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4" t="489" b="-1"/>
          <a:stretch/>
        </p:blipFill>
        <p:spPr>
          <a:xfrm>
            <a:off x="8744258" y="888273"/>
            <a:ext cx="3354509" cy="5342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90" y="1515222"/>
            <a:ext cx="5103408" cy="38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236412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по цвету»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42" y="1084942"/>
            <a:ext cx="3712573" cy="4950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37" y="1084942"/>
            <a:ext cx="3712573" cy="495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24517" y="73805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5" y="738051"/>
            <a:ext cx="457200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68" y="2452551"/>
            <a:ext cx="3203666" cy="4271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037" y="487791"/>
            <a:ext cx="3125288" cy="416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13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по теме: «В гостях у сказки»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3" y="2122714"/>
            <a:ext cx="4302033" cy="3226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418" y="1005840"/>
            <a:ext cx="3067992" cy="5460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92" y="1005839"/>
            <a:ext cx="3067992" cy="546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9694" y="2644170"/>
            <a:ext cx="5020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за внимание!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2699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811464"/>
              </p:ext>
            </p:extLst>
          </p:nvPr>
        </p:nvGraphicFramePr>
        <p:xfrm>
          <a:off x="0" y="0"/>
          <a:ext cx="12192000" cy="70131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963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3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349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70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5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75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Times New Roman"/>
                        </a:rPr>
                        <a:t>«В</a:t>
                      </a:r>
                      <a:r>
                        <a:rPr lang="ru-RU" sz="1600" b="1" baseline="0" dirty="0" smtClean="0">
                          <a:effectLst/>
                          <a:latin typeface="Times New Roman"/>
                          <a:ea typeface="Times New Roman"/>
                        </a:rPr>
                        <a:t> гостях у сказки»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Образовательные: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Стимулировать детей слушанию сказок, побуждать рассказывать о своем восприятии поступков героев произведений. рассматриванию иллюстраций.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Расширять знания детей о писателях, поэтах России.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Актуализировать знания детей сказочных героев посредством викторин, олимпиад, деловых игр.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Развивающие: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Закреплять в самостоятельной деятельности умение выбирать роль, нести ответственность.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Развивать умение логически размышлять на заданную тему.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способствовать развитию плавности, напевности в речи посредством театрализованной деятельности.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Воспитательные: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Прививать интерес к народному творчеству посредством разучивания колядок, потешек. 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понимание своей значимости в коллективе.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Продолжать воспитывать интерес к театральной деятельности, искусству.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с детьми и сотрудниками: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Показ сказок, соответствующих возрасту детей.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Проведение олимпиады 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«Сказочные герои бывают разные!»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«Моя любимая сказка» (русская народная, хантыйская, авторская)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Викторина для родителей:</a:t>
                      </a:r>
                    </a:p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«Угадай-ка сказку» </a:t>
                      </a:r>
                    </a:p>
                    <a:p>
                      <a:pPr algn="ctr"/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754" y="327260"/>
            <a:ext cx="993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мероприятия с детьми в рамках реализации проекта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299804"/>
              </p:ext>
            </p:extLst>
          </p:nvPr>
        </p:nvGraphicFramePr>
        <p:xfrm>
          <a:off x="0" y="1158257"/>
          <a:ext cx="12191999" cy="61066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369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97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26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3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69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853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97715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78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искусства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строительства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Литературный центр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сюжетно-ролевой игры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экспериментирования, песка и воды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математики и  манипуляционных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игр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науки и естествознания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3670"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«Золотое яичко»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«Теремок»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 Чуковский «Федорино горе»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С/Р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игра «Автобус»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ПИД «Деревянный брусочек»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Д/И «Собери яичко»,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 «Собери сказку»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ФЦКМ: «Курочка ряба»,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 panose="02020603050405020304" pitchFamily="18" charset="0"/>
                        </a:rPr>
                        <a:t>«Три медведя»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320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 «Колобок на окошке»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Русская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народная с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казка: «Курочка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Ряба», «Теремок», «Колобок»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С/Р игра «Больница»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П/И: «Волк и козлята»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8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«Каша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Мишутки»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Русская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Times New Roman"/>
                        </a:rPr>
                        <a:t> народная с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казка: «Петушок и бобовое зёрнышко»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С/Р игра «Хозяюшка»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Д/И: «Блоки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</a:rPr>
                        <a:t>Дьенеша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», «Лото», «Досочки Сегена»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62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«Бублики для героев сказок»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8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6096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«Золотое яичко»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5486400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71600"/>
            <a:ext cx="54863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248194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С/Р игра «Автобус»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9" t="9714"/>
          <a:stretch/>
        </p:blipFill>
        <p:spPr>
          <a:xfrm>
            <a:off x="1358801" y="980420"/>
            <a:ext cx="3821166" cy="5381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8381"/>
          <a:stretch/>
        </p:blipFill>
        <p:spPr>
          <a:xfrm>
            <a:off x="7054207" y="980420"/>
            <a:ext cx="3888635" cy="53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7999" y="4572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«Колобок на окошке»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3" y="1077686"/>
            <a:ext cx="3949338" cy="2962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507" y="1077686"/>
            <a:ext cx="3949339" cy="2962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039690"/>
            <a:ext cx="3727268" cy="2795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 b="9142"/>
          <a:stretch/>
        </p:blipFill>
        <p:spPr>
          <a:xfrm>
            <a:off x="4349931" y="1077686"/>
            <a:ext cx="3317966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981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«Теремок»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33"/>
          <a:stretch/>
        </p:blipFill>
        <p:spPr>
          <a:xfrm>
            <a:off x="152400" y="1084217"/>
            <a:ext cx="4040777" cy="3500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52" y="2119449"/>
            <a:ext cx="3286941" cy="438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/>
          <a:stretch/>
        </p:blipFill>
        <p:spPr>
          <a:xfrm>
            <a:off x="7943468" y="1084217"/>
            <a:ext cx="4043880" cy="35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23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«Собери яичко»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3" y="1449977"/>
            <a:ext cx="5277393" cy="3958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262" y="1110343"/>
            <a:ext cx="3477986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0275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«Волк и козлята»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3383" r="3532" b="2602"/>
          <a:stretch/>
        </p:blipFill>
        <p:spPr>
          <a:xfrm>
            <a:off x="182880" y="922565"/>
            <a:ext cx="4258491" cy="2952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6654" r="4898" b="9797"/>
          <a:stretch/>
        </p:blipFill>
        <p:spPr>
          <a:xfrm>
            <a:off x="7920446" y="922565"/>
            <a:ext cx="4088674" cy="2952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19048" r="20524" b="20571"/>
          <a:stretch/>
        </p:blipFill>
        <p:spPr>
          <a:xfrm>
            <a:off x="3783874" y="3621677"/>
            <a:ext cx="4624252" cy="31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7424</TotalTime>
  <Words>474</Words>
  <Application>Microsoft Office PowerPoint</Application>
  <PresentationFormat>Произвольный</PresentationFormat>
  <Paragraphs>97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lenovo</cp:lastModifiedBy>
  <cp:revision>130</cp:revision>
  <dcterms:created xsi:type="dcterms:W3CDTF">2018-10-04T08:35:51Z</dcterms:created>
  <dcterms:modified xsi:type="dcterms:W3CDTF">2023-06-06T16:24:07Z</dcterms:modified>
</cp:coreProperties>
</file>